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20672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Agricultural Research for Citrus Disease Identification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3535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27710"/>
            <a:ext cx="7071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Citrus Plants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1755338"/>
            <a:ext cx="9306401" cy="1767364"/>
          </a:xfrm>
          <a:prstGeom prst="roundRect">
            <a:avLst>
              <a:gd name="adj" fmla="val 5658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1991320"/>
            <a:ext cx="262128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in Vitamin C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🍊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2575917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Citrus plants are renowned for their high vitamin C content, making them valuable in the Indian sub-Continent, Middle East, and Africa.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490799" y="3744873"/>
            <a:ext cx="9306401" cy="1767364"/>
          </a:xfrm>
          <a:prstGeom prst="roundRect">
            <a:avLst>
              <a:gd name="adj" fmla="val 5658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726781" y="3980855"/>
            <a:ext cx="282702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Wide Range of Uses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🌍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4726781" y="4565452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plants serve as raw materials in the agricultural industry for products like jams, sweets, ice cream, and confectionery.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34407"/>
            <a:ext cx="9306401" cy="1767364"/>
          </a:xfrm>
          <a:prstGeom prst="roundRect">
            <a:avLst>
              <a:gd name="adj" fmla="val 5658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5970389"/>
            <a:ext cx="282702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Pakistan's Key Crop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🇵🇰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6554986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Citrus is Pakistan's most important fruit crop, with an annual production of around 2.5 million tonnes in 2018.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944529"/>
            <a:ext cx="7566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Challenge: Citrus Diseases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14575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8322" y="3187422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222069"/>
            <a:ext cx="2221944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Threat to Crop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🍂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Citrus plants are susceptible to diseases such as black spots, cankers, scabs, greening, and melanose, resulting in significant crop losses.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54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212913" y="4989552"/>
            <a:ext cx="432816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Methods Inadequate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⏳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212913" y="557414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disease identification methods are subjective, time-consuming, and expensive, underscoring the need for an automated system.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12583"/>
            <a:ext cx="5318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Formulation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19599" y="28138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97122" y="285547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7041713" y="2890123"/>
            <a:ext cx="67554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approach for the identification of citrus plant diseases from images as a classification problem.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7041713" y="3806666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goal is to develop a model that can detect and classify different disease classes based on citrus disease images.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3195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742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7041713" y="4989552"/>
            <a:ext cx="67554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compare of various machine learning classifiers and a deep learning model, the CNN, in this paper.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7041713" y="5906095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Their deep learning model employs an optimal number of layers and parameters, enhancing accuracy and efficiency.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8616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Related Work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0628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15515" y="510456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139214"/>
            <a:ext cx="289560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Pioneering Research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🌐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72381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 research in citrus disease classification has utilized machine learning and CNN models, showcasing the potential of these approaches.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0628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0948" y="510456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139214"/>
            <a:ext cx="384048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Further Exploration Needed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📚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72381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While advancements have been made, there is still room for improvement, particularly in parameter and layer selection in neural network models.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944529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Contributions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14575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8322" y="3187422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222069"/>
            <a:ext cx="374904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Utilizing Cutting-edge CNN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🚀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Employing a state-of-the-art CNN model to classify citrus diseases into different classes, enhancing accuracy and reliability.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5462" y="495490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212913" y="4989552"/>
            <a:ext cx="5189220" cy="362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 for Superior Performance </a:t>
            </a:r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⚙️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212913" y="557414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deep learning model incorporates multiple layers and optimal parameter settings, resulting in improved disease recognition based on visual symptoms.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35643"/>
            <a:ext cx="5349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Comparative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47435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 Comparison In Terms of Machine Learning 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079671"/>
            <a:ext cx="10554414" cy="1301829"/>
          </a:xfrm>
          <a:prstGeom prst="roundRect">
            <a:avLst>
              <a:gd name="adj" fmla="val 7681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051804" y="3093482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274213" y="3234333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909661" y="3234333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Proposed CNN Model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300" y="3234333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SVM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72938" y="3234333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51804" y="3730585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74213" y="3871436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909661" y="3871436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94.55%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1300" y="3871436"/>
            <a:ext cx="21796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82.1%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172938" y="3871436"/>
            <a:ext cx="2183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82.91%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037993" y="46314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   Accuracy Comparison In Terms of  Deep Learning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37993" y="5236726"/>
            <a:ext cx="10554414" cy="1657231"/>
          </a:xfrm>
          <a:prstGeom prst="roundRect">
            <a:avLst>
              <a:gd name="adj" fmla="val 6034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2051804" y="5250537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274213" y="5391388"/>
            <a:ext cx="29203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646539" y="5391388"/>
            <a:ext cx="20722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Proposed CNN Model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170783" y="5391388"/>
            <a:ext cx="20396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Baseline#1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662404" y="5391388"/>
            <a:ext cx="16940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Baseline#2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2051804" y="6243042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274213" y="6383893"/>
            <a:ext cx="29203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5646539" y="6383893"/>
            <a:ext cx="20722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94.55%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8170783" y="6383893"/>
            <a:ext cx="20396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87.28%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662404" y="6383893"/>
            <a:ext cx="16940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91.75%</a:t>
            </a:r>
            <a:endParaRPr lang="en-US" sz="1750" dirty="0"/>
          </a:p>
        </p:txBody>
      </p:sp>
      <p:pic>
        <p:nvPicPr>
          <p:cNvPr id="2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11687"/>
            <a:ext cx="5760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and 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2504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0293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15515" y="307097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3105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Directions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367498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 Explore diverse plant disease datasets to enhance the model's capabilities.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0107" y="458569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 Investigate the integration of transfer learning techniques to leverage pre-trained models for improved disease recognition.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60107" y="585180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 Explore the use of ensemble methods to further improve classification accuracy.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760107" y="6762512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4.  Develop a frame-worked Based IOT.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285" y="30293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0948" y="307097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148399" y="3105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148399" y="367498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 The CNN model's performance may vary when applied to different datasets or new disease classes.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148399" y="4941094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 The reliance on image data may limit the model's effectiveness in cases where other forms of data are required.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148399" y="6207204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 Usages of only one Deep Learning Model. 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2023-11-26T20:49:56Z</dcterms:created>
  <dcterms:modified xsi:type="dcterms:W3CDTF">2023-11-26T20:49:56Z</dcterms:modified>
</cp:coreProperties>
</file>